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832" autoAdjust="0"/>
  </p:normalViewPr>
  <p:slideViewPr>
    <p:cSldViewPr>
      <p:cViewPr varScale="1">
        <p:scale>
          <a:sx n="68" d="100"/>
          <a:sy n="68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DF943-DAD8-4726-9931-A7E4983155D7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A8641-6476-4F68-86DD-C261B5E0A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42852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и критерии оценивания контрольной работы</a:t>
            </a:r>
            <a:endParaRPr lang="ru-RU" alt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14348" y="1500174"/>
            <a:ext cx="84296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Всего заданий – 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Возможное количество баллов  - 20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Каждое задание оценивается в 1 балл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Формирование оценки: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18 - 20  баллов – «5»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14 - 17  баллов – «4»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 9 - 13  баллов  -«3»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 0 - 8  баллов – «2»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59</Words>
  <Application>Microsoft Office PowerPoint</Application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56</cp:revision>
  <dcterms:created xsi:type="dcterms:W3CDTF">2017-06-26T05:51:10Z</dcterms:created>
  <dcterms:modified xsi:type="dcterms:W3CDTF">2017-06-28T17:14:48Z</dcterms:modified>
</cp:coreProperties>
</file>